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DM Sans Bold" charset="1" panose="00000000000000000000"/>
      <p:regular r:id="rId17"/>
    </p:embeddedFont>
    <p:embeddedFont>
      <p:font typeface="DM Sans" charset="1" panose="000000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svg>
</file>

<file path=ppt/media/image4.png>
</file>

<file path=ppt/media/image5.png>
</file>

<file path=ppt/media/image6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.png" Type="http://schemas.openxmlformats.org/officeDocument/2006/relationships/image"/><Relationship Id="rId2" Target="https://www.sumadhuragroup.com" TargetMode="External" Type="http://schemas.openxmlformats.org/officeDocument/2006/relationships/hyperlink"/><Relationship Id="rId3" Target="https://laughterintherainsakleshpur.com" TargetMode="External" Type="http://schemas.openxmlformats.org/officeDocument/2006/relationships/hyperlink"/><Relationship Id="rId4" Target="https://www.hosachiguru.com" TargetMode="External" Type="http://schemas.openxmlformats.org/officeDocument/2006/relationships/hyperlink"/><Relationship Id="rId5" Target="https://www.sangreenslimited.com" TargetMode="External" Type="http://schemas.openxmlformats.org/officeDocument/2006/relationships/hyperlink"/><Relationship Id="rId6" Target="https://www.nimbusagrofarms.in" TargetMode="External" Type="http://schemas.openxmlformats.org/officeDocument/2006/relationships/hyperlink"/><Relationship Id="rId7" Target="https://www.swasyaliving.com" TargetMode="External" Type="http://schemas.openxmlformats.org/officeDocument/2006/relationships/hyperlink"/><Relationship Id="rId8" Target="../media/image5.png" Type="http://schemas.openxmlformats.org/officeDocument/2006/relationships/image"/><Relationship Id="rId9" Target="../media/image6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057162">
            <a:off x="6726106" y="-2131970"/>
            <a:ext cx="12950336" cy="14550940"/>
          </a:xfrm>
          <a:custGeom>
            <a:avLst/>
            <a:gdLst/>
            <a:ahLst/>
            <a:cxnLst/>
            <a:rect r="r" b="b" t="t" l="l"/>
            <a:pathLst>
              <a:path h="14550940" w="12950336">
                <a:moveTo>
                  <a:pt x="0" y="0"/>
                </a:moveTo>
                <a:lnTo>
                  <a:pt x="12950337" y="0"/>
                </a:lnTo>
                <a:lnTo>
                  <a:pt x="12950337" y="14550940"/>
                </a:lnTo>
                <a:lnTo>
                  <a:pt x="0" y="145509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463639" y="8692852"/>
            <a:ext cx="793472" cy="787812"/>
            <a:chOff x="0" y="0"/>
            <a:chExt cx="289003" cy="28694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89003" cy="286941"/>
            </a:xfrm>
            <a:custGeom>
              <a:avLst/>
              <a:gdLst/>
              <a:ahLst/>
              <a:cxnLst/>
              <a:rect r="r" b="b" t="t" l="l"/>
              <a:pathLst>
                <a:path h="286941" w="289003">
                  <a:moveTo>
                    <a:pt x="143471" y="0"/>
                  </a:moveTo>
                  <a:lnTo>
                    <a:pt x="145532" y="0"/>
                  </a:lnTo>
                  <a:cubicBezTo>
                    <a:pt x="183583" y="0"/>
                    <a:pt x="220075" y="15116"/>
                    <a:pt x="246981" y="42022"/>
                  </a:cubicBezTo>
                  <a:cubicBezTo>
                    <a:pt x="273887" y="68928"/>
                    <a:pt x="289003" y="105420"/>
                    <a:pt x="289003" y="143471"/>
                  </a:cubicBezTo>
                  <a:lnTo>
                    <a:pt x="289003" y="143471"/>
                  </a:lnTo>
                  <a:cubicBezTo>
                    <a:pt x="289003" y="181521"/>
                    <a:pt x="273887" y="218014"/>
                    <a:pt x="246981" y="244920"/>
                  </a:cubicBezTo>
                  <a:cubicBezTo>
                    <a:pt x="220075" y="271826"/>
                    <a:pt x="183583" y="286941"/>
                    <a:pt x="145532" y="286941"/>
                  </a:cubicBezTo>
                  <a:lnTo>
                    <a:pt x="143471" y="286941"/>
                  </a:lnTo>
                  <a:cubicBezTo>
                    <a:pt x="105420" y="286941"/>
                    <a:pt x="68928" y="271826"/>
                    <a:pt x="42022" y="244920"/>
                  </a:cubicBezTo>
                  <a:cubicBezTo>
                    <a:pt x="15116" y="218014"/>
                    <a:pt x="0" y="181521"/>
                    <a:pt x="0" y="143471"/>
                  </a:cubicBezTo>
                  <a:lnTo>
                    <a:pt x="0" y="143471"/>
                  </a:lnTo>
                  <a:cubicBezTo>
                    <a:pt x="0" y="105420"/>
                    <a:pt x="15116" y="68928"/>
                    <a:pt x="42022" y="42022"/>
                  </a:cubicBezTo>
                  <a:cubicBezTo>
                    <a:pt x="68928" y="15116"/>
                    <a:pt x="105420" y="0"/>
                    <a:pt x="14347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89003" cy="3250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5400000">
            <a:off x="16735331" y="8904285"/>
            <a:ext cx="270061" cy="364947"/>
          </a:xfrm>
          <a:custGeom>
            <a:avLst/>
            <a:gdLst/>
            <a:ahLst/>
            <a:cxnLst/>
            <a:rect r="r" b="b" t="t" l="l"/>
            <a:pathLst>
              <a:path h="364947" w="270061">
                <a:moveTo>
                  <a:pt x="0" y="0"/>
                </a:moveTo>
                <a:lnTo>
                  <a:pt x="270061" y="0"/>
                </a:lnTo>
                <a:lnTo>
                  <a:pt x="270061" y="364947"/>
                </a:lnTo>
                <a:lnTo>
                  <a:pt x="0" y="3649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952500" y="627145"/>
            <a:ext cx="904024" cy="904024"/>
          </a:xfrm>
          <a:custGeom>
            <a:avLst/>
            <a:gdLst/>
            <a:ahLst/>
            <a:cxnLst/>
            <a:rect r="r" b="b" t="t" l="l"/>
            <a:pathLst>
              <a:path h="904024" w="904024">
                <a:moveTo>
                  <a:pt x="0" y="0"/>
                </a:moveTo>
                <a:lnTo>
                  <a:pt x="904024" y="0"/>
                </a:lnTo>
                <a:lnTo>
                  <a:pt x="904024" y="904024"/>
                </a:lnTo>
                <a:lnTo>
                  <a:pt x="0" y="9040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17304" y="3059236"/>
            <a:ext cx="12231598" cy="3916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248"/>
              </a:lnSpc>
            </a:pPr>
            <a:r>
              <a:rPr lang="en-US" sz="9489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Transforming </a:t>
            </a:r>
          </a:p>
          <a:p>
            <a:pPr algn="just">
              <a:lnSpc>
                <a:spcPts val="10248"/>
              </a:lnSpc>
            </a:pPr>
            <a:r>
              <a:rPr lang="en-US" sz="9489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your digital </a:t>
            </a:r>
          </a:p>
          <a:p>
            <a:pPr algn="just">
              <a:lnSpc>
                <a:spcPts val="10248"/>
              </a:lnSpc>
            </a:pPr>
            <a:r>
              <a:rPr lang="en-US" sz="9489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vision into reality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51550" y="919517"/>
            <a:ext cx="3009723" cy="338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16"/>
              </a:lnSpc>
            </a:pPr>
            <a:r>
              <a:rPr lang="en-US" b="true" sz="2400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CIXORG CREATIVES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17304" y="7298313"/>
            <a:ext cx="8832297" cy="747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87"/>
              </a:lnSpc>
            </a:pPr>
            <a:r>
              <a:rPr lang="en-US" sz="276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We specialize in crafting and creating dynamic websites to enhance your digital presence.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695488">
            <a:off x="-3271227" y="-893624"/>
            <a:ext cx="12463164" cy="14003556"/>
          </a:xfrm>
          <a:custGeom>
            <a:avLst/>
            <a:gdLst/>
            <a:ahLst/>
            <a:cxnLst/>
            <a:rect r="r" b="b" t="t" l="l"/>
            <a:pathLst>
              <a:path h="14003556" w="12463164">
                <a:moveTo>
                  <a:pt x="0" y="0"/>
                </a:moveTo>
                <a:lnTo>
                  <a:pt x="12463164" y="0"/>
                </a:lnTo>
                <a:lnTo>
                  <a:pt x="12463164" y="14003556"/>
                </a:lnTo>
                <a:lnTo>
                  <a:pt x="0" y="140035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465828" y="8470488"/>
            <a:ext cx="793472" cy="787812"/>
            <a:chOff x="0" y="0"/>
            <a:chExt cx="289003" cy="28694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89003" cy="286941"/>
            </a:xfrm>
            <a:custGeom>
              <a:avLst/>
              <a:gdLst/>
              <a:ahLst/>
              <a:cxnLst/>
              <a:rect r="r" b="b" t="t" l="l"/>
              <a:pathLst>
                <a:path h="286941" w="289003">
                  <a:moveTo>
                    <a:pt x="143471" y="0"/>
                  </a:moveTo>
                  <a:lnTo>
                    <a:pt x="145532" y="0"/>
                  </a:lnTo>
                  <a:cubicBezTo>
                    <a:pt x="183583" y="0"/>
                    <a:pt x="220075" y="15116"/>
                    <a:pt x="246981" y="42022"/>
                  </a:cubicBezTo>
                  <a:cubicBezTo>
                    <a:pt x="273887" y="68928"/>
                    <a:pt x="289003" y="105420"/>
                    <a:pt x="289003" y="143471"/>
                  </a:cubicBezTo>
                  <a:lnTo>
                    <a:pt x="289003" y="143471"/>
                  </a:lnTo>
                  <a:cubicBezTo>
                    <a:pt x="289003" y="181521"/>
                    <a:pt x="273887" y="218014"/>
                    <a:pt x="246981" y="244920"/>
                  </a:cubicBezTo>
                  <a:cubicBezTo>
                    <a:pt x="220075" y="271826"/>
                    <a:pt x="183583" y="286941"/>
                    <a:pt x="145532" y="286941"/>
                  </a:cubicBezTo>
                  <a:lnTo>
                    <a:pt x="143471" y="286941"/>
                  </a:lnTo>
                  <a:cubicBezTo>
                    <a:pt x="105420" y="286941"/>
                    <a:pt x="68928" y="271826"/>
                    <a:pt x="42022" y="244920"/>
                  </a:cubicBezTo>
                  <a:cubicBezTo>
                    <a:pt x="15116" y="218014"/>
                    <a:pt x="0" y="181521"/>
                    <a:pt x="0" y="143471"/>
                  </a:cubicBezTo>
                  <a:lnTo>
                    <a:pt x="0" y="143471"/>
                  </a:lnTo>
                  <a:cubicBezTo>
                    <a:pt x="0" y="105420"/>
                    <a:pt x="15116" y="68928"/>
                    <a:pt x="42022" y="42022"/>
                  </a:cubicBezTo>
                  <a:cubicBezTo>
                    <a:pt x="68928" y="15116"/>
                    <a:pt x="105420" y="0"/>
                    <a:pt x="14347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89003" cy="3250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5400000">
            <a:off x="16737520" y="8681921"/>
            <a:ext cx="270061" cy="364947"/>
          </a:xfrm>
          <a:custGeom>
            <a:avLst/>
            <a:gdLst/>
            <a:ahLst/>
            <a:cxnLst/>
            <a:rect r="r" b="b" t="t" l="l"/>
            <a:pathLst>
              <a:path h="364947" w="270061">
                <a:moveTo>
                  <a:pt x="0" y="0"/>
                </a:moveTo>
                <a:lnTo>
                  <a:pt x="270061" y="0"/>
                </a:lnTo>
                <a:lnTo>
                  <a:pt x="270061" y="364946"/>
                </a:lnTo>
                <a:lnTo>
                  <a:pt x="0" y="3649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7" id="7"/>
          <p:cNvSpPr txBox="true"/>
          <p:nvPr/>
        </p:nvSpPr>
        <p:spPr>
          <a:xfrm rot="0">
            <a:off x="1951550" y="919517"/>
            <a:ext cx="3009723" cy="338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16"/>
              </a:lnSpc>
            </a:pPr>
            <a:r>
              <a:rPr lang="en-US" b="true" sz="2400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CIXORG CREATIVES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952500" y="627145"/>
            <a:ext cx="904024" cy="904024"/>
          </a:xfrm>
          <a:custGeom>
            <a:avLst/>
            <a:gdLst/>
            <a:ahLst/>
            <a:cxnLst/>
            <a:rect r="r" b="b" t="t" l="l"/>
            <a:pathLst>
              <a:path h="904024" w="904024">
                <a:moveTo>
                  <a:pt x="0" y="0"/>
                </a:moveTo>
                <a:lnTo>
                  <a:pt x="904024" y="0"/>
                </a:lnTo>
                <a:lnTo>
                  <a:pt x="904024" y="904024"/>
                </a:lnTo>
                <a:lnTo>
                  <a:pt x="0" y="9040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259477" y="3022683"/>
            <a:ext cx="10998162" cy="1972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107"/>
              </a:lnSpc>
            </a:pPr>
            <a:r>
              <a:rPr lang="en-US" sz="13988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Quotation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259477" y="5449810"/>
            <a:ext cx="11028523" cy="1836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4932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Design Work -  Rs 3000.00/-</a:t>
            </a:r>
          </a:p>
          <a:p>
            <a:pPr algn="l" marL="777240" indent="-388620" lvl="1">
              <a:lnSpc>
                <a:spcPts val="4932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Website Building  - Rs 7000.00/-</a:t>
            </a:r>
          </a:p>
          <a:p>
            <a:pPr algn="l" marL="777240" indent="-388620" lvl="1">
              <a:lnSpc>
                <a:spcPts val="4932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Domain &amp; Hosting excluded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397193">
            <a:off x="-5534517" y="-4529180"/>
            <a:ext cx="9510152" cy="10685564"/>
          </a:xfrm>
          <a:custGeom>
            <a:avLst/>
            <a:gdLst/>
            <a:ahLst/>
            <a:cxnLst/>
            <a:rect r="r" b="b" t="t" l="l"/>
            <a:pathLst>
              <a:path h="10685564" w="9510152">
                <a:moveTo>
                  <a:pt x="0" y="0"/>
                </a:moveTo>
                <a:lnTo>
                  <a:pt x="9510152" y="0"/>
                </a:lnTo>
                <a:lnTo>
                  <a:pt x="9510152" y="10685565"/>
                </a:lnTo>
                <a:lnTo>
                  <a:pt x="0" y="106855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56043" y="3245348"/>
            <a:ext cx="10998162" cy="3884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107"/>
              </a:lnSpc>
            </a:pPr>
            <a:r>
              <a:rPr lang="en-US" sz="13988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Contact Information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951550" y="919517"/>
            <a:ext cx="3009723" cy="338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16"/>
              </a:lnSpc>
            </a:pPr>
            <a:r>
              <a:rPr lang="en-US" b="true" sz="2400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CIXORG CREATIVES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4677225">
            <a:off x="8946590" y="-2131970"/>
            <a:ext cx="12950336" cy="14550940"/>
          </a:xfrm>
          <a:custGeom>
            <a:avLst/>
            <a:gdLst/>
            <a:ahLst/>
            <a:cxnLst/>
            <a:rect r="r" b="b" t="t" l="l"/>
            <a:pathLst>
              <a:path h="14550940" w="12950336">
                <a:moveTo>
                  <a:pt x="0" y="0"/>
                </a:moveTo>
                <a:lnTo>
                  <a:pt x="12950337" y="0"/>
                </a:lnTo>
                <a:lnTo>
                  <a:pt x="12950337" y="14550940"/>
                </a:lnTo>
                <a:lnTo>
                  <a:pt x="0" y="145509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456043" y="7476058"/>
            <a:ext cx="11028523" cy="582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47"/>
              </a:lnSpc>
            </a:pPr>
            <a:r>
              <a:rPr lang="en-US" sz="346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cixorgstudios@gmail.com - www.cixorgcreatives.in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956406" y="627145"/>
            <a:ext cx="904024" cy="904024"/>
          </a:xfrm>
          <a:custGeom>
            <a:avLst/>
            <a:gdLst/>
            <a:ahLst/>
            <a:cxnLst/>
            <a:rect r="r" b="b" t="t" l="l"/>
            <a:pathLst>
              <a:path h="904024" w="904024">
                <a:moveTo>
                  <a:pt x="0" y="0"/>
                </a:moveTo>
                <a:lnTo>
                  <a:pt x="904024" y="0"/>
                </a:lnTo>
                <a:lnTo>
                  <a:pt x="904024" y="904024"/>
                </a:lnTo>
                <a:lnTo>
                  <a:pt x="0" y="9040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971675"/>
            <a:ext cx="16230600" cy="7286625"/>
            <a:chOff x="0" y="0"/>
            <a:chExt cx="4274726" cy="191911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74726" cy="1919111"/>
            </a:xfrm>
            <a:custGeom>
              <a:avLst/>
              <a:gdLst/>
              <a:ahLst/>
              <a:cxnLst/>
              <a:rect r="r" b="b" t="t" l="l"/>
              <a:pathLst>
                <a:path h="1919111" w="4274726">
                  <a:moveTo>
                    <a:pt x="7632" y="0"/>
                  </a:moveTo>
                  <a:lnTo>
                    <a:pt x="4267094" y="0"/>
                  </a:lnTo>
                  <a:cubicBezTo>
                    <a:pt x="4271309" y="0"/>
                    <a:pt x="4274726" y="3417"/>
                    <a:pt x="4274726" y="7632"/>
                  </a:cubicBezTo>
                  <a:lnTo>
                    <a:pt x="4274726" y="1911479"/>
                  </a:lnTo>
                  <a:cubicBezTo>
                    <a:pt x="4274726" y="1915694"/>
                    <a:pt x="4271309" y="1919111"/>
                    <a:pt x="4267094" y="1919111"/>
                  </a:cubicBezTo>
                  <a:lnTo>
                    <a:pt x="7632" y="1919111"/>
                  </a:lnTo>
                  <a:cubicBezTo>
                    <a:pt x="3417" y="1919111"/>
                    <a:pt x="0" y="1915694"/>
                    <a:pt x="0" y="1911479"/>
                  </a:cubicBezTo>
                  <a:lnTo>
                    <a:pt x="0" y="7632"/>
                  </a:lnTo>
                  <a:cubicBezTo>
                    <a:pt x="0" y="3417"/>
                    <a:pt x="3417" y="0"/>
                    <a:pt x="7632" y="0"/>
                  </a:cubicBezTo>
                  <a:close/>
                </a:path>
              </a:pathLst>
            </a:custGeom>
            <a:solidFill>
              <a:srgbClr val="00C9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4274726" cy="19000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16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188061" y="900467"/>
            <a:ext cx="1521818" cy="1259909"/>
            <a:chOff x="0" y="0"/>
            <a:chExt cx="400808" cy="33182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0808" cy="331828"/>
            </a:xfrm>
            <a:custGeom>
              <a:avLst/>
              <a:gdLst/>
              <a:ahLst/>
              <a:cxnLst/>
              <a:rect r="r" b="b" t="t" l="l"/>
              <a:pathLst>
                <a:path h="331828" w="400808">
                  <a:moveTo>
                    <a:pt x="81397" y="0"/>
                  </a:moveTo>
                  <a:lnTo>
                    <a:pt x="319411" y="0"/>
                  </a:lnTo>
                  <a:cubicBezTo>
                    <a:pt x="340999" y="0"/>
                    <a:pt x="361703" y="8576"/>
                    <a:pt x="376967" y="23840"/>
                  </a:cubicBezTo>
                  <a:cubicBezTo>
                    <a:pt x="392232" y="39105"/>
                    <a:pt x="400808" y="59809"/>
                    <a:pt x="400808" y="81397"/>
                  </a:cubicBezTo>
                  <a:lnTo>
                    <a:pt x="400808" y="250431"/>
                  </a:lnTo>
                  <a:cubicBezTo>
                    <a:pt x="400808" y="272019"/>
                    <a:pt x="392232" y="292723"/>
                    <a:pt x="376967" y="307987"/>
                  </a:cubicBezTo>
                  <a:cubicBezTo>
                    <a:pt x="361703" y="323252"/>
                    <a:pt x="340999" y="331828"/>
                    <a:pt x="319411" y="331828"/>
                  </a:cubicBezTo>
                  <a:lnTo>
                    <a:pt x="81397" y="331828"/>
                  </a:lnTo>
                  <a:cubicBezTo>
                    <a:pt x="36442" y="331828"/>
                    <a:pt x="0" y="295385"/>
                    <a:pt x="0" y="250431"/>
                  </a:cubicBezTo>
                  <a:lnTo>
                    <a:pt x="0" y="81397"/>
                  </a:lnTo>
                  <a:cubicBezTo>
                    <a:pt x="0" y="59809"/>
                    <a:pt x="8576" y="39105"/>
                    <a:pt x="23840" y="23840"/>
                  </a:cubicBezTo>
                  <a:cubicBezTo>
                    <a:pt x="39105" y="8576"/>
                    <a:pt x="59809" y="0"/>
                    <a:pt x="81397" y="0"/>
                  </a:cubicBezTo>
                  <a:close/>
                </a:path>
              </a:pathLst>
            </a:custGeom>
            <a:solidFill>
              <a:srgbClr val="00C9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19050"/>
              <a:ext cx="400808" cy="3127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16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951550" y="4721922"/>
            <a:ext cx="7777215" cy="129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78"/>
              </a:lnSpc>
            </a:pPr>
            <a:r>
              <a:rPr lang="en-US" sz="3128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Cixorg Creatives, a student-run agency, specializes in web development and video editing. 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5743372" y="7940581"/>
            <a:ext cx="793472" cy="787812"/>
            <a:chOff x="0" y="0"/>
            <a:chExt cx="289003" cy="28694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89003" cy="286941"/>
            </a:xfrm>
            <a:custGeom>
              <a:avLst/>
              <a:gdLst/>
              <a:ahLst/>
              <a:cxnLst/>
              <a:rect r="r" b="b" t="t" l="l"/>
              <a:pathLst>
                <a:path h="286941" w="289003">
                  <a:moveTo>
                    <a:pt x="143471" y="0"/>
                  </a:moveTo>
                  <a:lnTo>
                    <a:pt x="145532" y="0"/>
                  </a:lnTo>
                  <a:cubicBezTo>
                    <a:pt x="183583" y="0"/>
                    <a:pt x="220075" y="15116"/>
                    <a:pt x="246981" y="42022"/>
                  </a:cubicBezTo>
                  <a:cubicBezTo>
                    <a:pt x="273887" y="68928"/>
                    <a:pt x="289003" y="105420"/>
                    <a:pt x="289003" y="143471"/>
                  </a:cubicBezTo>
                  <a:lnTo>
                    <a:pt x="289003" y="143471"/>
                  </a:lnTo>
                  <a:cubicBezTo>
                    <a:pt x="289003" y="181521"/>
                    <a:pt x="273887" y="218014"/>
                    <a:pt x="246981" y="244920"/>
                  </a:cubicBezTo>
                  <a:cubicBezTo>
                    <a:pt x="220075" y="271826"/>
                    <a:pt x="183583" y="286941"/>
                    <a:pt x="145532" y="286941"/>
                  </a:cubicBezTo>
                  <a:lnTo>
                    <a:pt x="143471" y="286941"/>
                  </a:lnTo>
                  <a:cubicBezTo>
                    <a:pt x="105420" y="286941"/>
                    <a:pt x="68928" y="271826"/>
                    <a:pt x="42022" y="244920"/>
                  </a:cubicBezTo>
                  <a:cubicBezTo>
                    <a:pt x="15116" y="218014"/>
                    <a:pt x="0" y="181521"/>
                    <a:pt x="0" y="143471"/>
                  </a:cubicBezTo>
                  <a:lnTo>
                    <a:pt x="0" y="143471"/>
                  </a:lnTo>
                  <a:cubicBezTo>
                    <a:pt x="0" y="105420"/>
                    <a:pt x="15116" y="68928"/>
                    <a:pt x="42022" y="42022"/>
                  </a:cubicBezTo>
                  <a:cubicBezTo>
                    <a:pt x="68928" y="15116"/>
                    <a:pt x="105420" y="0"/>
                    <a:pt x="14347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89003" cy="3250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-5400000">
            <a:off x="16015064" y="8152014"/>
            <a:ext cx="270061" cy="364947"/>
          </a:xfrm>
          <a:custGeom>
            <a:avLst/>
            <a:gdLst/>
            <a:ahLst/>
            <a:cxnLst/>
            <a:rect r="r" b="b" t="t" l="l"/>
            <a:pathLst>
              <a:path h="364947" w="270061">
                <a:moveTo>
                  <a:pt x="0" y="0"/>
                </a:moveTo>
                <a:lnTo>
                  <a:pt x="270060" y="0"/>
                </a:lnTo>
                <a:lnTo>
                  <a:pt x="270060" y="364947"/>
                </a:lnTo>
                <a:lnTo>
                  <a:pt x="0" y="3649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3" id="13"/>
          <p:cNvSpPr txBox="true"/>
          <p:nvPr/>
        </p:nvSpPr>
        <p:spPr>
          <a:xfrm rot="0">
            <a:off x="1951550" y="919517"/>
            <a:ext cx="3009723" cy="338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16"/>
              </a:lnSpc>
            </a:pPr>
            <a:r>
              <a:rPr lang="en-US" b="true" sz="2400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CIXORG CREATIVES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046800" y="2979066"/>
            <a:ext cx="11235728" cy="1704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2720"/>
              </a:lnSpc>
            </a:pPr>
            <a:r>
              <a:rPr lang="en-US" sz="12848" b="true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About Us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6140108" y="-19050"/>
            <a:ext cx="1182271" cy="1028700"/>
            <a:chOff x="0" y="0"/>
            <a:chExt cx="311380" cy="27093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311380" cy="270933"/>
            </a:xfrm>
            <a:custGeom>
              <a:avLst/>
              <a:gdLst/>
              <a:ahLst/>
              <a:cxnLst/>
              <a:rect r="r" b="b" t="t" l="l"/>
              <a:pathLst>
                <a:path h="270933" w="311380">
                  <a:moveTo>
                    <a:pt x="104774" y="0"/>
                  </a:moveTo>
                  <a:lnTo>
                    <a:pt x="206607" y="0"/>
                  </a:lnTo>
                  <a:cubicBezTo>
                    <a:pt x="264471" y="0"/>
                    <a:pt x="311380" y="46909"/>
                    <a:pt x="311380" y="104774"/>
                  </a:cubicBezTo>
                  <a:lnTo>
                    <a:pt x="311380" y="166160"/>
                  </a:lnTo>
                  <a:cubicBezTo>
                    <a:pt x="311380" y="224025"/>
                    <a:pt x="264471" y="270933"/>
                    <a:pt x="206607" y="270933"/>
                  </a:cubicBezTo>
                  <a:lnTo>
                    <a:pt x="104774" y="270933"/>
                  </a:lnTo>
                  <a:cubicBezTo>
                    <a:pt x="46909" y="270933"/>
                    <a:pt x="0" y="224025"/>
                    <a:pt x="0" y="166160"/>
                  </a:cubicBezTo>
                  <a:lnTo>
                    <a:pt x="0" y="104774"/>
                  </a:lnTo>
                  <a:cubicBezTo>
                    <a:pt x="0" y="46909"/>
                    <a:pt x="46909" y="0"/>
                    <a:pt x="104774" y="0"/>
                  </a:cubicBezTo>
                  <a:close/>
                </a:path>
              </a:pathLst>
            </a:custGeom>
            <a:solidFill>
              <a:srgbClr val="00C9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19050"/>
              <a:ext cx="311380" cy="2518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16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952500" y="627145"/>
            <a:ext cx="904024" cy="904024"/>
          </a:xfrm>
          <a:custGeom>
            <a:avLst/>
            <a:gdLst/>
            <a:ahLst/>
            <a:cxnLst/>
            <a:rect r="r" b="b" t="t" l="l"/>
            <a:pathLst>
              <a:path h="904024" w="904024">
                <a:moveTo>
                  <a:pt x="0" y="0"/>
                </a:moveTo>
                <a:lnTo>
                  <a:pt x="904024" y="0"/>
                </a:lnTo>
                <a:lnTo>
                  <a:pt x="904024" y="904024"/>
                </a:lnTo>
                <a:lnTo>
                  <a:pt x="0" y="9040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856524" y="6645131"/>
            <a:ext cx="7777215" cy="129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78"/>
              </a:lnSpc>
            </a:pPr>
            <a:r>
              <a:rPr lang="en-US" sz="3128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We are a team of pre-final year students at NIT Rourkela, passionate about innovation and creativity.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987666" y="-805518"/>
            <a:ext cx="11342303" cy="12744161"/>
          </a:xfrm>
          <a:custGeom>
            <a:avLst/>
            <a:gdLst/>
            <a:ahLst/>
            <a:cxnLst/>
            <a:rect r="r" b="b" t="t" l="l"/>
            <a:pathLst>
              <a:path h="12744161" w="11342303">
                <a:moveTo>
                  <a:pt x="0" y="0"/>
                </a:moveTo>
                <a:lnTo>
                  <a:pt x="11342303" y="0"/>
                </a:lnTo>
                <a:lnTo>
                  <a:pt x="11342303" y="12744161"/>
                </a:lnTo>
                <a:lnTo>
                  <a:pt x="0" y="127441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9987666" cy="10287000"/>
            <a:chOff x="0" y="0"/>
            <a:chExt cx="2630496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6304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630496">
                  <a:moveTo>
                    <a:pt x="0" y="0"/>
                  </a:moveTo>
                  <a:lnTo>
                    <a:pt x="2630496" y="0"/>
                  </a:lnTo>
                  <a:lnTo>
                    <a:pt x="26304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C9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19050"/>
              <a:ext cx="2630496" cy="26902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16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951550" y="919517"/>
            <a:ext cx="3009723" cy="338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16"/>
              </a:lnSpc>
            </a:pPr>
            <a:r>
              <a:rPr lang="en-US" b="true" sz="2400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CIXORG CREATIVES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58531" y="2545009"/>
            <a:ext cx="8670604" cy="3237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2337"/>
              </a:lnSpc>
            </a:pPr>
            <a:r>
              <a:rPr lang="en-US" sz="13410" b="true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Our Approach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58531" y="6887108"/>
            <a:ext cx="6890058" cy="1977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9310" indent="-324655" lvl="1">
              <a:lnSpc>
                <a:spcPts val="3939"/>
              </a:lnSpc>
              <a:buFont typeface="Arial"/>
              <a:buChar char="•"/>
            </a:pPr>
            <a:r>
              <a:rPr lang="en-US" sz="3007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Finalizing the UI/UX Design</a:t>
            </a:r>
          </a:p>
          <a:p>
            <a:pPr algn="just" marL="649310" indent="-324655" lvl="1">
              <a:lnSpc>
                <a:spcPts val="3939"/>
              </a:lnSpc>
              <a:buFont typeface="Arial"/>
              <a:buChar char="•"/>
            </a:pPr>
            <a:r>
              <a:rPr lang="en-US" sz="3007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Initiating the Project</a:t>
            </a:r>
          </a:p>
          <a:p>
            <a:pPr algn="just" marL="649310" indent="-324655" lvl="1">
              <a:lnSpc>
                <a:spcPts val="3939"/>
              </a:lnSpc>
              <a:buFont typeface="Arial"/>
              <a:buChar char="•"/>
            </a:pPr>
            <a:r>
              <a:rPr lang="en-US" sz="3007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Providing Timely Progress Updates</a:t>
            </a:r>
          </a:p>
          <a:p>
            <a:pPr algn="just" marL="649310" indent="-324655" lvl="1">
              <a:lnSpc>
                <a:spcPts val="3939"/>
              </a:lnSpc>
              <a:buFont typeface="Arial"/>
              <a:buChar char="•"/>
            </a:pPr>
            <a:r>
              <a:rPr lang="en-US" sz="3007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Ensuring Seamless Project Delivery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8747264" y="9258300"/>
            <a:ext cx="793472" cy="787812"/>
            <a:chOff x="0" y="0"/>
            <a:chExt cx="289003" cy="28694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89003" cy="286941"/>
            </a:xfrm>
            <a:custGeom>
              <a:avLst/>
              <a:gdLst/>
              <a:ahLst/>
              <a:cxnLst/>
              <a:rect r="r" b="b" t="t" l="l"/>
              <a:pathLst>
                <a:path h="286941" w="289003">
                  <a:moveTo>
                    <a:pt x="143471" y="0"/>
                  </a:moveTo>
                  <a:lnTo>
                    <a:pt x="145532" y="0"/>
                  </a:lnTo>
                  <a:cubicBezTo>
                    <a:pt x="183583" y="0"/>
                    <a:pt x="220075" y="15116"/>
                    <a:pt x="246981" y="42022"/>
                  </a:cubicBezTo>
                  <a:cubicBezTo>
                    <a:pt x="273887" y="68928"/>
                    <a:pt x="289003" y="105420"/>
                    <a:pt x="289003" y="143471"/>
                  </a:cubicBezTo>
                  <a:lnTo>
                    <a:pt x="289003" y="143471"/>
                  </a:lnTo>
                  <a:cubicBezTo>
                    <a:pt x="289003" y="181521"/>
                    <a:pt x="273887" y="218014"/>
                    <a:pt x="246981" y="244920"/>
                  </a:cubicBezTo>
                  <a:cubicBezTo>
                    <a:pt x="220075" y="271826"/>
                    <a:pt x="183583" y="286941"/>
                    <a:pt x="145532" y="286941"/>
                  </a:cubicBezTo>
                  <a:lnTo>
                    <a:pt x="143471" y="286941"/>
                  </a:lnTo>
                  <a:cubicBezTo>
                    <a:pt x="105420" y="286941"/>
                    <a:pt x="68928" y="271826"/>
                    <a:pt x="42022" y="244920"/>
                  </a:cubicBezTo>
                  <a:cubicBezTo>
                    <a:pt x="15116" y="218014"/>
                    <a:pt x="0" y="181521"/>
                    <a:pt x="0" y="143471"/>
                  </a:cubicBezTo>
                  <a:lnTo>
                    <a:pt x="0" y="143471"/>
                  </a:lnTo>
                  <a:cubicBezTo>
                    <a:pt x="0" y="105420"/>
                    <a:pt x="15116" y="68928"/>
                    <a:pt x="42022" y="42022"/>
                  </a:cubicBezTo>
                  <a:cubicBezTo>
                    <a:pt x="68928" y="15116"/>
                    <a:pt x="105420" y="0"/>
                    <a:pt x="14347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89003" cy="3250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-5400000">
            <a:off x="9018956" y="9469733"/>
            <a:ext cx="270061" cy="364947"/>
          </a:xfrm>
          <a:custGeom>
            <a:avLst/>
            <a:gdLst/>
            <a:ahLst/>
            <a:cxnLst/>
            <a:rect r="r" b="b" t="t" l="l"/>
            <a:pathLst>
              <a:path h="364947" w="270061">
                <a:moveTo>
                  <a:pt x="0" y="0"/>
                </a:moveTo>
                <a:lnTo>
                  <a:pt x="270061" y="0"/>
                </a:lnTo>
                <a:lnTo>
                  <a:pt x="270061" y="364946"/>
                </a:lnTo>
                <a:lnTo>
                  <a:pt x="0" y="3649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3" id="13"/>
          <p:cNvSpPr/>
          <p:nvPr/>
        </p:nvSpPr>
        <p:spPr>
          <a:xfrm flipH="false" flipV="false" rot="0">
            <a:off x="952500" y="627145"/>
            <a:ext cx="904024" cy="904024"/>
          </a:xfrm>
          <a:custGeom>
            <a:avLst/>
            <a:gdLst/>
            <a:ahLst/>
            <a:cxnLst/>
            <a:rect r="r" b="b" t="t" l="l"/>
            <a:pathLst>
              <a:path h="904024" w="904024">
                <a:moveTo>
                  <a:pt x="0" y="0"/>
                </a:moveTo>
                <a:lnTo>
                  <a:pt x="904024" y="0"/>
                </a:lnTo>
                <a:lnTo>
                  <a:pt x="904024" y="904024"/>
                </a:lnTo>
                <a:lnTo>
                  <a:pt x="0" y="9040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057162">
            <a:off x="-2971560" y="-3968463"/>
            <a:ext cx="12463164" cy="14003556"/>
          </a:xfrm>
          <a:custGeom>
            <a:avLst/>
            <a:gdLst/>
            <a:ahLst/>
            <a:cxnLst/>
            <a:rect r="r" b="b" t="t" l="l"/>
            <a:pathLst>
              <a:path h="14003556" w="12463164">
                <a:moveTo>
                  <a:pt x="0" y="0"/>
                </a:moveTo>
                <a:lnTo>
                  <a:pt x="12463165" y="0"/>
                </a:lnTo>
                <a:lnTo>
                  <a:pt x="12463165" y="14003556"/>
                </a:lnTo>
                <a:lnTo>
                  <a:pt x="0" y="140035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178022" y="2556459"/>
            <a:ext cx="10350062" cy="1754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3489"/>
              </a:lnSpc>
            </a:pPr>
            <a:r>
              <a:rPr lang="en-US" sz="12490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Services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951550" y="919517"/>
            <a:ext cx="3009723" cy="338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16"/>
              </a:lnSpc>
            </a:pPr>
            <a:r>
              <a:rPr lang="en-US" b="true" sz="2400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CIXORG CREATIVES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178022" y="5181600"/>
            <a:ext cx="8696897" cy="3593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05201" indent="-352601" lvl="1">
              <a:lnSpc>
                <a:spcPts val="3527"/>
              </a:lnSpc>
              <a:buFont typeface="Arial"/>
              <a:buChar char="•"/>
            </a:pPr>
            <a:r>
              <a:rPr lang="en-US" sz="326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Modern UI/UX</a:t>
            </a:r>
          </a:p>
          <a:p>
            <a:pPr algn="just" marL="705201" indent="-352601" lvl="1">
              <a:lnSpc>
                <a:spcPts val="3527"/>
              </a:lnSpc>
              <a:buFont typeface="Arial"/>
              <a:buChar char="•"/>
            </a:pPr>
            <a:r>
              <a:rPr lang="en-US" sz="326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Seamless Animations</a:t>
            </a:r>
          </a:p>
          <a:p>
            <a:pPr algn="just" marL="705201" indent="-352601" lvl="1">
              <a:lnSpc>
                <a:spcPts val="3527"/>
              </a:lnSpc>
              <a:buFont typeface="Arial"/>
              <a:buChar char="•"/>
            </a:pPr>
            <a:r>
              <a:rPr lang="en-US" sz="326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Responsive Design</a:t>
            </a:r>
          </a:p>
          <a:p>
            <a:pPr algn="just" marL="705201" indent="-352601" lvl="1">
              <a:lnSpc>
                <a:spcPts val="3527"/>
              </a:lnSpc>
              <a:buFont typeface="Arial"/>
              <a:buChar char="•"/>
            </a:pPr>
            <a:r>
              <a:rPr lang="en-US" sz="326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SEO-Optimized</a:t>
            </a:r>
          </a:p>
          <a:p>
            <a:pPr algn="just" marL="705201" indent="-352601" lvl="1">
              <a:lnSpc>
                <a:spcPts val="3527"/>
              </a:lnSpc>
              <a:buFont typeface="Arial"/>
              <a:buChar char="•"/>
            </a:pPr>
            <a:r>
              <a:rPr lang="en-US" sz="326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Fast Performance</a:t>
            </a:r>
          </a:p>
          <a:p>
            <a:pPr algn="just" marL="705201" indent="-352601" lvl="1">
              <a:lnSpc>
                <a:spcPts val="3527"/>
              </a:lnSpc>
              <a:buFont typeface="Arial"/>
              <a:buChar char="•"/>
            </a:pPr>
            <a:r>
              <a:rPr lang="en-US" sz="326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Secure Hosting &amp; Domain</a:t>
            </a:r>
          </a:p>
          <a:p>
            <a:pPr algn="just" marL="705201" indent="-352601" lvl="1">
              <a:lnSpc>
                <a:spcPts val="3527"/>
              </a:lnSpc>
              <a:buFont typeface="Arial"/>
              <a:buChar char="•"/>
            </a:pPr>
            <a:r>
              <a:rPr lang="en-US" sz="326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Ongoing Support</a:t>
            </a:r>
          </a:p>
          <a:p>
            <a:pPr algn="just" marL="705201" indent="-352601" lvl="1">
              <a:lnSpc>
                <a:spcPts val="3527"/>
              </a:lnSpc>
              <a:buFont typeface="Arial"/>
              <a:buChar char="•"/>
            </a:pPr>
            <a:r>
              <a:rPr lang="en-US" sz="326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Content (Optional)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6463639" y="8692852"/>
            <a:ext cx="793472" cy="787812"/>
            <a:chOff x="0" y="0"/>
            <a:chExt cx="289003" cy="28694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89003" cy="286941"/>
            </a:xfrm>
            <a:custGeom>
              <a:avLst/>
              <a:gdLst/>
              <a:ahLst/>
              <a:cxnLst/>
              <a:rect r="r" b="b" t="t" l="l"/>
              <a:pathLst>
                <a:path h="286941" w="289003">
                  <a:moveTo>
                    <a:pt x="143471" y="0"/>
                  </a:moveTo>
                  <a:lnTo>
                    <a:pt x="145532" y="0"/>
                  </a:lnTo>
                  <a:cubicBezTo>
                    <a:pt x="183583" y="0"/>
                    <a:pt x="220075" y="15116"/>
                    <a:pt x="246981" y="42022"/>
                  </a:cubicBezTo>
                  <a:cubicBezTo>
                    <a:pt x="273887" y="68928"/>
                    <a:pt x="289003" y="105420"/>
                    <a:pt x="289003" y="143471"/>
                  </a:cubicBezTo>
                  <a:lnTo>
                    <a:pt x="289003" y="143471"/>
                  </a:lnTo>
                  <a:cubicBezTo>
                    <a:pt x="289003" y="181521"/>
                    <a:pt x="273887" y="218014"/>
                    <a:pt x="246981" y="244920"/>
                  </a:cubicBezTo>
                  <a:cubicBezTo>
                    <a:pt x="220075" y="271826"/>
                    <a:pt x="183583" y="286941"/>
                    <a:pt x="145532" y="286941"/>
                  </a:cubicBezTo>
                  <a:lnTo>
                    <a:pt x="143471" y="286941"/>
                  </a:lnTo>
                  <a:cubicBezTo>
                    <a:pt x="105420" y="286941"/>
                    <a:pt x="68928" y="271826"/>
                    <a:pt x="42022" y="244920"/>
                  </a:cubicBezTo>
                  <a:cubicBezTo>
                    <a:pt x="15116" y="218014"/>
                    <a:pt x="0" y="181521"/>
                    <a:pt x="0" y="143471"/>
                  </a:cubicBezTo>
                  <a:lnTo>
                    <a:pt x="0" y="143471"/>
                  </a:lnTo>
                  <a:cubicBezTo>
                    <a:pt x="0" y="105420"/>
                    <a:pt x="15116" y="68928"/>
                    <a:pt x="42022" y="42022"/>
                  </a:cubicBezTo>
                  <a:cubicBezTo>
                    <a:pt x="68928" y="15116"/>
                    <a:pt x="105420" y="0"/>
                    <a:pt x="14347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89003" cy="3250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-5400000">
            <a:off x="16735331" y="8904285"/>
            <a:ext cx="270061" cy="364947"/>
          </a:xfrm>
          <a:custGeom>
            <a:avLst/>
            <a:gdLst/>
            <a:ahLst/>
            <a:cxnLst/>
            <a:rect r="r" b="b" t="t" l="l"/>
            <a:pathLst>
              <a:path h="364947" w="270061">
                <a:moveTo>
                  <a:pt x="0" y="0"/>
                </a:moveTo>
                <a:lnTo>
                  <a:pt x="270061" y="0"/>
                </a:lnTo>
                <a:lnTo>
                  <a:pt x="270061" y="364947"/>
                </a:lnTo>
                <a:lnTo>
                  <a:pt x="0" y="3649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952500" y="627145"/>
            <a:ext cx="904024" cy="904024"/>
          </a:xfrm>
          <a:custGeom>
            <a:avLst/>
            <a:gdLst/>
            <a:ahLst/>
            <a:cxnLst/>
            <a:rect r="r" b="b" t="t" l="l"/>
            <a:pathLst>
              <a:path h="904024" w="904024">
                <a:moveTo>
                  <a:pt x="0" y="0"/>
                </a:moveTo>
                <a:lnTo>
                  <a:pt x="904024" y="0"/>
                </a:lnTo>
                <a:lnTo>
                  <a:pt x="904024" y="904024"/>
                </a:lnTo>
                <a:lnTo>
                  <a:pt x="0" y="9040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6230600" cy="8229600"/>
            <a:chOff x="0" y="0"/>
            <a:chExt cx="4274726" cy="2167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74726" cy="2167467"/>
            </a:xfrm>
            <a:custGeom>
              <a:avLst/>
              <a:gdLst/>
              <a:ahLst/>
              <a:cxnLst/>
              <a:rect r="r" b="b" t="t" l="l"/>
              <a:pathLst>
                <a:path h="2167467" w="4274726">
                  <a:moveTo>
                    <a:pt x="7632" y="0"/>
                  </a:moveTo>
                  <a:lnTo>
                    <a:pt x="4267094" y="0"/>
                  </a:lnTo>
                  <a:cubicBezTo>
                    <a:pt x="4271309" y="0"/>
                    <a:pt x="4274726" y="3417"/>
                    <a:pt x="4274726" y="7632"/>
                  </a:cubicBezTo>
                  <a:lnTo>
                    <a:pt x="4274726" y="2159835"/>
                  </a:lnTo>
                  <a:cubicBezTo>
                    <a:pt x="4274726" y="2164050"/>
                    <a:pt x="4271309" y="2167467"/>
                    <a:pt x="4267094" y="2167467"/>
                  </a:cubicBezTo>
                  <a:lnTo>
                    <a:pt x="7632" y="2167467"/>
                  </a:lnTo>
                  <a:cubicBezTo>
                    <a:pt x="3417" y="2167467"/>
                    <a:pt x="0" y="2164050"/>
                    <a:pt x="0" y="2159835"/>
                  </a:cubicBezTo>
                  <a:lnTo>
                    <a:pt x="0" y="7632"/>
                  </a:lnTo>
                  <a:cubicBezTo>
                    <a:pt x="0" y="3417"/>
                    <a:pt x="3417" y="0"/>
                    <a:pt x="7632" y="0"/>
                  </a:cubicBezTo>
                  <a:close/>
                </a:path>
              </a:pathLst>
            </a:custGeom>
            <a:solidFill>
              <a:srgbClr val="00C9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4274726" cy="21484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16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08546" y="185375"/>
            <a:ext cx="1099939" cy="1028700"/>
            <a:chOff x="0" y="0"/>
            <a:chExt cx="289696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89696" cy="270933"/>
            </a:xfrm>
            <a:custGeom>
              <a:avLst/>
              <a:gdLst/>
              <a:ahLst/>
              <a:cxnLst/>
              <a:rect r="r" b="b" t="t" l="l"/>
              <a:pathLst>
                <a:path h="270933" w="289696">
                  <a:moveTo>
                    <a:pt x="112616" y="0"/>
                  </a:moveTo>
                  <a:lnTo>
                    <a:pt x="177080" y="0"/>
                  </a:lnTo>
                  <a:cubicBezTo>
                    <a:pt x="239276" y="0"/>
                    <a:pt x="289696" y="50420"/>
                    <a:pt x="289696" y="112616"/>
                  </a:cubicBezTo>
                  <a:lnTo>
                    <a:pt x="289696" y="158317"/>
                  </a:lnTo>
                  <a:cubicBezTo>
                    <a:pt x="289696" y="220513"/>
                    <a:pt x="239276" y="270933"/>
                    <a:pt x="177080" y="270933"/>
                  </a:cubicBezTo>
                  <a:lnTo>
                    <a:pt x="112616" y="270933"/>
                  </a:lnTo>
                  <a:cubicBezTo>
                    <a:pt x="50420" y="270933"/>
                    <a:pt x="0" y="220513"/>
                    <a:pt x="0" y="158317"/>
                  </a:cubicBezTo>
                  <a:lnTo>
                    <a:pt x="0" y="112616"/>
                  </a:lnTo>
                  <a:cubicBezTo>
                    <a:pt x="0" y="50420"/>
                    <a:pt x="50420" y="0"/>
                    <a:pt x="112616" y="0"/>
                  </a:cubicBezTo>
                  <a:close/>
                </a:path>
              </a:pathLst>
            </a:custGeom>
            <a:solidFill>
              <a:srgbClr val="00C9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19050"/>
              <a:ext cx="289696" cy="2518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16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500327" y="1724390"/>
            <a:ext cx="3009723" cy="338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16"/>
              </a:lnSpc>
            </a:pPr>
            <a:r>
              <a:rPr lang="en-US" b="true" sz="24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CIXORG CREATIVES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82403" y="3116386"/>
            <a:ext cx="12231598" cy="14774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4"/>
              </a:lnSpc>
            </a:pPr>
            <a:r>
              <a:rPr lang="en-US" sz="6190" b="true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Analyzing the common content across these websites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82403" y="5688771"/>
            <a:ext cx="12795142" cy="2232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97254" indent="-298627" lvl="1">
              <a:lnSpc>
                <a:spcPts val="2987"/>
              </a:lnSpc>
              <a:buFont typeface="Arial"/>
              <a:buChar char="•"/>
            </a:pPr>
            <a:r>
              <a:rPr lang="en-US" sz="2766" u="sng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  <a:hlinkClick r:id="rId2" tooltip="https://www.sumadhuragroup.com"/>
              </a:rPr>
              <a:t>Sumadhura Group</a:t>
            </a:r>
          </a:p>
          <a:p>
            <a:pPr algn="just" marL="597254" indent="-298627" lvl="1">
              <a:lnSpc>
                <a:spcPts val="2987"/>
              </a:lnSpc>
              <a:buFont typeface="Arial"/>
              <a:buChar char="•"/>
            </a:pPr>
            <a:r>
              <a:rPr lang="en-US" sz="2766" u="sng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  <a:hlinkClick r:id="rId3" tooltip="https://laughterintherainsakleshpur.com"/>
              </a:rPr>
              <a:t>Laughter in the Rain Sakleshpur</a:t>
            </a:r>
          </a:p>
          <a:p>
            <a:pPr algn="just" marL="597254" indent="-298627" lvl="1">
              <a:lnSpc>
                <a:spcPts val="2987"/>
              </a:lnSpc>
              <a:buFont typeface="Arial"/>
              <a:buChar char="•"/>
            </a:pPr>
            <a:r>
              <a:rPr lang="en-US" sz="2766" u="sng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  <a:hlinkClick r:id="rId4" tooltip="https://www.hosachiguru.com"/>
              </a:rPr>
              <a:t>Hosachiguru</a:t>
            </a:r>
          </a:p>
          <a:p>
            <a:pPr algn="just" marL="597254" indent="-298627" lvl="1">
              <a:lnSpc>
                <a:spcPts val="2987"/>
              </a:lnSpc>
              <a:buFont typeface="Arial"/>
              <a:buChar char="•"/>
            </a:pPr>
            <a:r>
              <a:rPr lang="en-US" sz="2766" u="sng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  <a:hlinkClick r:id="rId5" tooltip="https://www.sangreenslimited.com"/>
              </a:rPr>
              <a:t>Sangreens Limited</a:t>
            </a:r>
          </a:p>
          <a:p>
            <a:pPr algn="just" marL="597254" indent="-298627" lvl="1">
              <a:lnSpc>
                <a:spcPts val="2987"/>
              </a:lnSpc>
              <a:buFont typeface="Arial"/>
              <a:buChar char="•"/>
            </a:pPr>
            <a:r>
              <a:rPr lang="en-US" sz="2766" u="sng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  <a:hlinkClick r:id="rId6" tooltip="https://www.nimbusagrofarms.in"/>
              </a:rPr>
              <a:t>Nimbus Agro Farms</a:t>
            </a:r>
          </a:p>
          <a:p>
            <a:pPr algn="just" marL="597254" indent="-298627" lvl="1">
              <a:lnSpc>
                <a:spcPts val="2987"/>
              </a:lnSpc>
              <a:buFont typeface="Arial"/>
              <a:buChar char="•"/>
            </a:pPr>
            <a:r>
              <a:rPr lang="en-US" sz="2766" u="sng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  <a:hlinkClick r:id="rId7" tooltip="https://www.swasyaliving.com"/>
              </a:rPr>
              <a:t>Swasya Living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5951447" y="8083268"/>
            <a:ext cx="793472" cy="787812"/>
            <a:chOff x="0" y="0"/>
            <a:chExt cx="289003" cy="28694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89003" cy="286941"/>
            </a:xfrm>
            <a:custGeom>
              <a:avLst/>
              <a:gdLst/>
              <a:ahLst/>
              <a:cxnLst/>
              <a:rect r="r" b="b" t="t" l="l"/>
              <a:pathLst>
                <a:path h="286941" w="289003">
                  <a:moveTo>
                    <a:pt x="143471" y="0"/>
                  </a:moveTo>
                  <a:lnTo>
                    <a:pt x="145532" y="0"/>
                  </a:lnTo>
                  <a:cubicBezTo>
                    <a:pt x="183583" y="0"/>
                    <a:pt x="220075" y="15116"/>
                    <a:pt x="246981" y="42022"/>
                  </a:cubicBezTo>
                  <a:cubicBezTo>
                    <a:pt x="273887" y="68928"/>
                    <a:pt x="289003" y="105420"/>
                    <a:pt x="289003" y="143471"/>
                  </a:cubicBezTo>
                  <a:lnTo>
                    <a:pt x="289003" y="143471"/>
                  </a:lnTo>
                  <a:cubicBezTo>
                    <a:pt x="289003" y="181521"/>
                    <a:pt x="273887" y="218014"/>
                    <a:pt x="246981" y="244920"/>
                  </a:cubicBezTo>
                  <a:cubicBezTo>
                    <a:pt x="220075" y="271826"/>
                    <a:pt x="183583" y="286941"/>
                    <a:pt x="145532" y="286941"/>
                  </a:cubicBezTo>
                  <a:lnTo>
                    <a:pt x="143471" y="286941"/>
                  </a:lnTo>
                  <a:cubicBezTo>
                    <a:pt x="105420" y="286941"/>
                    <a:pt x="68928" y="271826"/>
                    <a:pt x="42022" y="244920"/>
                  </a:cubicBezTo>
                  <a:cubicBezTo>
                    <a:pt x="15116" y="218014"/>
                    <a:pt x="0" y="181521"/>
                    <a:pt x="0" y="143471"/>
                  </a:cubicBezTo>
                  <a:lnTo>
                    <a:pt x="0" y="143471"/>
                  </a:lnTo>
                  <a:cubicBezTo>
                    <a:pt x="0" y="105420"/>
                    <a:pt x="15116" y="68928"/>
                    <a:pt x="42022" y="42022"/>
                  </a:cubicBezTo>
                  <a:cubicBezTo>
                    <a:pt x="68928" y="15116"/>
                    <a:pt x="105420" y="0"/>
                    <a:pt x="14347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89003" cy="3250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-5400000">
            <a:off x="16223139" y="8294700"/>
            <a:ext cx="270061" cy="364947"/>
          </a:xfrm>
          <a:custGeom>
            <a:avLst/>
            <a:gdLst/>
            <a:ahLst/>
            <a:cxnLst/>
            <a:rect r="r" b="b" t="t" l="l"/>
            <a:pathLst>
              <a:path h="364947" w="270061">
                <a:moveTo>
                  <a:pt x="0" y="0"/>
                </a:moveTo>
                <a:lnTo>
                  <a:pt x="270061" y="0"/>
                </a:lnTo>
                <a:lnTo>
                  <a:pt x="270061" y="364947"/>
                </a:lnTo>
                <a:lnTo>
                  <a:pt x="0" y="36494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5" id="15"/>
          <p:cNvSpPr/>
          <p:nvPr/>
        </p:nvSpPr>
        <p:spPr>
          <a:xfrm flipH="false" flipV="false" rot="0">
            <a:off x="1501053" y="1432018"/>
            <a:ext cx="904024" cy="904024"/>
          </a:xfrm>
          <a:custGeom>
            <a:avLst/>
            <a:gdLst/>
            <a:ahLst/>
            <a:cxnLst/>
            <a:rect r="r" b="b" t="t" l="l"/>
            <a:pathLst>
              <a:path h="904024" w="904024">
                <a:moveTo>
                  <a:pt x="0" y="0"/>
                </a:moveTo>
                <a:lnTo>
                  <a:pt x="904024" y="0"/>
                </a:lnTo>
                <a:lnTo>
                  <a:pt x="904024" y="904024"/>
                </a:lnTo>
                <a:lnTo>
                  <a:pt x="0" y="90402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104898" y="-1228581"/>
            <a:ext cx="11342303" cy="12744161"/>
          </a:xfrm>
          <a:custGeom>
            <a:avLst/>
            <a:gdLst/>
            <a:ahLst/>
            <a:cxnLst/>
            <a:rect r="r" b="b" t="t" l="l"/>
            <a:pathLst>
              <a:path h="12744161" w="11342303">
                <a:moveTo>
                  <a:pt x="0" y="0"/>
                </a:moveTo>
                <a:lnTo>
                  <a:pt x="11342303" y="0"/>
                </a:lnTo>
                <a:lnTo>
                  <a:pt x="11342303" y="12744162"/>
                </a:lnTo>
                <a:lnTo>
                  <a:pt x="0" y="127441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300334" y="0"/>
            <a:ext cx="9987666" cy="10287000"/>
            <a:chOff x="0" y="0"/>
            <a:chExt cx="2630496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6304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630496">
                  <a:moveTo>
                    <a:pt x="0" y="0"/>
                  </a:moveTo>
                  <a:lnTo>
                    <a:pt x="2630496" y="0"/>
                  </a:lnTo>
                  <a:lnTo>
                    <a:pt x="26304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C9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19050"/>
              <a:ext cx="2630496" cy="26902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16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951550" y="919517"/>
            <a:ext cx="3009723" cy="338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16"/>
              </a:lnSpc>
            </a:pPr>
            <a:r>
              <a:rPr lang="en-US" b="true" sz="2400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CIXORG CREATIVES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534150" y="477942"/>
            <a:ext cx="11062617" cy="23541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03"/>
              </a:lnSpc>
            </a:pPr>
            <a:r>
              <a:rPr lang="en-US" sz="9677" b="true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Common Contents </a:t>
            </a:r>
          </a:p>
        </p:txBody>
      </p:sp>
      <p:sp>
        <p:nvSpPr>
          <p:cNvPr name="TextBox 8" id="8"/>
          <p:cNvSpPr txBox="true"/>
          <p:nvPr/>
        </p:nvSpPr>
        <p:spPr>
          <a:xfrm rot="-26021">
            <a:off x="8963352" y="3156580"/>
            <a:ext cx="10002099" cy="5018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3835" indent="-301917" lvl="1">
              <a:lnSpc>
                <a:spcPts val="3663"/>
              </a:lnSpc>
              <a:buFont typeface="Arial"/>
              <a:buChar char="•"/>
            </a:pPr>
            <a:r>
              <a:rPr lang="en-US" sz="2796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Managed Farmland and Plantation Investments</a:t>
            </a:r>
          </a:p>
          <a:p>
            <a:pPr algn="just" marL="603835" indent="-301917" lvl="1">
              <a:lnSpc>
                <a:spcPts val="3663"/>
              </a:lnSpc>
              <a:buFont typeface="Arial"/>
              <a:buChar char="•"/>
            </a:pPr>
            <a:r>
              <a:rPr lang="en-US" sz="2796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Amenities and Facilities</a:t>
            </a:r>
          </a:p>
          <a:p>
            <a:pPr algn="just" marL="603835" indent="-301917" lvl="1">
              <a:lnSpc>
                <a:spcPts val="3663"/>
              </a:lnSpc>
              <a:buFont typeface="Arial"/>
              <a:buChar char="•"/>
            </a:pPr>
            <a:r>
              <a:rPr lang="en-US" sz="2796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Proximity to Nature</a:t>
            </a:r>
          </a:p>
          <a:p>
            <a:pPr algn="just" marL="603835" indent="-301917" lvl="1">
              <a:lnSpc>
                <a:spcPts val="3663"/>
              </a:lnSpc>
              <a:buFont typeface="Arial"/>
              <a:buChar char="•"/>
            </a:pPr>
            <a:r>
              <a:rPr lang="en-US" sz="2796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Providing quality living spaces</a:t>
            </a:r>
          </a:p>
          <a:p>
            <a:pPr algn="just" marL="603835" indent="-301917" lvl="1">
              <a:lnSpc>
                <a:spcPts val="3663"/>
              </a:lnSpc>
              <a:buFont typeface="Arial"/>
              <a:buChar char="•"/>
            </a:pPr>
            <a:r>
              <a:rPr lang="en-US" sz="2796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Real estate development</a:t>
            </a:r>
          </a:p>
          <a:p>
            <a:pPr algn="just" marL="603835" indent="-301917" lvl="1">
              <a:lnSpc>
                <a:spcPts val="3663"/>
              </a:lnSpc>
              <a:buFont typeface="Arial"/>
              <a:buChar char="•"/>
            </a:pPr>
            <a:r>
              <a:rPr lang="en-US" sz="2796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Investment Opportunities</a:t>
            </a:r>
          </a:p>
          <a:p>
            <a:pPr algn="just" marL="603835" indent="-301917" lvl="1">
              <a:lnSpc>
                <a:spcPts val="3663"/>
              </a:lnSpc>
              <a:buFont typeface="Arial"/>
              <a:buChar char="•"/>
            </a:pPr>
            <a:r>
              <a:rPr lang="en-US" sz="2796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About Us and Mission</a:t>
            </a:r>
          </a:p>
          <a:p>
            <a:pPr algn="just" marL="603835" indent="-301917" lvl="1">
              <a:lnSpc>
                <a:spcPts val="3663"/>
              </a:lnSpc>
              <a:buFont typeface="Arial"/>
              <a:buChar char="•"/>
            </a:pPr>
            <a:r>
              <a:rPr lang="en-US" sz="2796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Projects and Achievements</a:t>
            </a:r>
          </a:p>
          <a:p>
            <a:pPr algn="just" marL="603835" indent="-301917" lvl="1">
              <a:lnSpc>
                <a:spcPts val="3663"/>
              </a:lnSpc>
              <a:buFont typeface="Arial"/>
              <a:buChar char="•"/>
            </a:pPr>
            <a:r>
              <a:rPr lang="en-US" sz="2796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Contact Information</a:t>
            </a:r>
          </a:p>
          <a:p>
            <a:pPr algn="just" marL="603835" indent="-301917" lvl="1">
              <a:lnSpc>
                <a:spcPts val="3663"/>
              </a:lnSpc>
              <a:buFont typeface="Arial"/>
              <a:buChar char="•"/>
            </a:pPr>
            <a:r>
              <a:rPr lang="en-US" sz="2796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News and Updates</a:t>
            </a:r>
          </a:p>
          <a:p>
            <a:pPr algn="just" marL="603835" indent="-301917" lvl="1">
              <a:lnSpc>
                <a:spcPts val="3663"/>
              </a:lnSpc>
              <a:buFont typeface="Arial"/>
              <a:buChar char="•"/>
            </a:pPr>
            <a:r>
              <a:rPr lang="en-US" sz="2796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Certifications and Compliance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952500" y="627145"/>
            <a:ext cx="904024" cy="904024"/>
          </a:xfrm>
          <a:custGeom>
            <a:avLst/>
            <a:gdLst/>
            <a:ahLst/>
            <a:cxnLst/>
            <a:rect r="r" b="b" t="t" l="l"/>
            <a:pathLst>
              <a:path h="904024" w="904024">
                <a:moveTo>
                  <a:pt x="0" y="0"/>
                </a:moveTo>
                <a:lnTo>
                  <a:pt x="904024" y="0"/>
                </a:lnTo>
                <a:lnTo>
                  <a:pt x="904024" y="904024"/>
                </a:lnTo>
                <a:lnTo>
                  <a:pt x="0" y="9040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10" id="10"/>
          <p:cNvSpPr/>
          <p:nvPr/>
        </p:nvSpPr>
        <p:spPr>
          <a:xfrm>
            <a:off x="9237405" y="230292"/>
            <a:ext cx="1845" cy="2353873"/>
          </a:xfrm>
          <a:prstGeom prst="line">
            <a:avLst/>
          </a:prstGeom>
          <a:ln cap="rnd" w="952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1" id="11"/>
          <p:cNvSpPr/>
          <p:nvPr/>
        </p:nvSpPr>
        <p:spPr>
          <a:xfrm flipH="false" flipV="false" rot="-5400000">
            <a:off x="17627270" y="9601931"/>
            <a:ext cx="270061" cy="364947"/>
          </a:xfrm>
          <a:custGeom>
            <a:avLst/>
            <a:gdLst/>
            <a:ahLst/>
            <a:cxnLst/>
            <a:rect r="r" b="b" t="t" l="l"/>
            <a:pathLst>
              <a:path h="364947" w="270061">
                <a:moveTo>
                  <a:pt x="0" y="0"/>
                </a:moveTo>
                <a:lnTo>
                  <a:pt x="270061" y="0"/>
                </a:lnTo>
                <a:lnTo>
                  <a:pt x="270061" y="364947"/>
                </a:lnTo>
                <a:lnTo>
                  <a:pt x="0" y="3649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695488">
            <a:off x="8757916" y="-8367023"/>
            <a:ext cx="12463164" cy="14003556"/>
          </a:xfrm>
          <a:custGeom>
            <a:avLst/>
            <a:gdLst/>
            <a:ahLst/>
            <a:cxnLst/>
            <a:rect r="r" b="b" t="t" l="l"/>
            <a:pathLst>
              <a:path h="14003556" w="12463164">
                <a:moveTo>
                  <a:pt x="0" y="0"/>
                </a:moveTo>
                <a:lnTo>
                  <a:pt x="12463164" y="0"/>
                </a:lnTo>
                <a:lnTo>
                  <a:pt x="12463164" y="14003555"/>
                </a:lnTo>
                <a:lnTo>
                  <a:pt x="0" y="140035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51550" y="4520706"/>
            <a:ext cx="13984747" cy="2038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26"/>
              </a:lnSpc>
            </a:pPr>
            <a:r>
              <a:rPr lang="en-US" sz="3728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The common content across these websites centers on offering managed farmland or plantation investments with various amenities, situated in nature-rich locations, and presenting attractive investment prospects.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6465828" y="8470488"/>
            <a:ext cx="793472" cy="787812"/>
            <a:chOff x="0" y="0"/>
            <a:chExt cx="289003" cy="28694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89003" cy="286941"/>
            </a:xfrm>
            <a:custGeom>
              <a:avLst/>
              <a:gdLst/>
              <a:ahLst/>
              <a:cxnLst/>
              <a:rect r="r" b="b" t="t" l="l"/>
              <a:pathLst>
                <a:path h="286941" w="289003">
                  <a:moveTo>
                    <a:pt x="143471" y="0"/>
                  </a:moveTo>
                  <a:lnTo>
                    <a:pt x="145532" y="0"/>
                  </a:lnTo>
                  <a:cubicBezTo>
                    <a:pt x="183583" y="0"/>
                    <a:pt x="220075" y="15116"/>
                    <a:pt x="246981" y="42022"/>
                  </a:cubicBezTo>
                  <a:cubicBezTo>
                    <a:pt x="273887" y="68928"/>
                    <a:pt x="289003" y="105420"/>
                    <a:pt x="289003" y="143471"/>
                  </a:cubicBezTo>
                  <a:lnTo>
                    <a:pt x="289003" y="143471"/>
                  </a:lnTo>
                  <a:cubicBezTo>
                    <a:pt x="289003" y="181521"/>
                    <a:pt x="273887" y="218014"/>
                    <a:pt x="246981" y="244920"/>
                  </a:cubicBezTo>
                  <a:cubicBezTo>
                    <a:pt x="220075" y="271826"/>
                    <a:pt x="183583" y="286941"/>
                    <a:pt x="145532" y="286941"/>
                  </a:cubicBezTo>
                  <a:lnTo>
                    <a:pt x="143471" y="286941"/>
                  </a:lnTo>
                  <a:cubicBezTo>
                    <a:pt x="105420" y="286941"/>
                    <a:pt x="68928" y="271826"/>
                    <a:pt x="42022" y="244920"/>
                  </a:cubicBezTo>
                  <a:cubicBezTo>
                    <a:pt x="15116" y="218014"/>
                    <a:pt x="0" y="181521"/>
                    <a:pt x="0" y="143471"/>
                  </a:cubicBezTo>
                  <a:lnTo>
                    <a:pt x="0" y="143471"/>
                  </a:lnTo>
                  <a:cubicBezTo>
                    <a:pt x="0" y="105420"/>
                    <a:pt x="15116" y="68928"/>
                    <a:pt x="42022" y="42022"/>
                  </a:cubicBezTo>
                  <a:cubicBezTo>
                    <a:pt x="68928" y="15116"/>
                    <a:pt x="105420" y="0"/>
                    <a:pt x="14347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89003" cy="3250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-5400000">
            <a:off x="16737520" y="8681921"/>
            <a:ext cx="270061" cy="364947"/>
          </a:xfrm>
          <a:custGeom>
            <a:avLst/>
            <a:gdLst/>
            <a:ahLst/>
            <a:cxnLst/>
            <a:rect r="r" b="b" t="t" l="l"/>
            <a:pathLst>
              <a:path h="364947" w="270061">
                <a:moveTo>
                  <a:pt x="0" y="0"/>
                </a:moveTo>
                <a:lnTo>
                  <a:pt x="270061" y="0"/>
                </a:lnTo>
                <a:lnTo>
                  <a:pt x="270061" y="364946"/>
                </a:lnTo>
                <a:lnTo>
                  <a:pt x="0" y="3649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8" id="8"/>
          <p:cNvSpPr txBox="true"/>
          <p:nvPr/>
        </p:nvSpPr>
        <p:spPr>
          <a:xfrm rot="0">
            <a:off x="1951550" y="919517"/>
            <a:ext cx="3009723" cy="338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16"/>
              </a:lnSpc>
            </a:pPr>
            <a:r>
              <a:rPr lang="en-US" b="true" sz="2400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CIXORG CREATIVES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51550" y="2387864"/>
            <a:ext cx="13984747" cy="10469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046"/>
              </a:lnSpc>
            </a:pPr>
            <a:r>
              <a:rPr lang="en-US" sz="7450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Summary of Common Content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952500" y="627145"/>
            <a:ext cx="904024" cy="904024"/>
          </a:xfrm>
          <a:custGeom>
            <a:avLst/>
            <a:gdLst/>
            <a:ahLst/>
            <a:cxnLst/>
            <a:rect r="r" b="b" t="t" l="l"/>
            <a:pathLst>
              <a:path h="904024" w="904024">
                <a:moveTo>
                  <a:pt x="0" y="0"/>
                </a:moveTo>
                <a:lnTo>
                  <a:pt x="904024" y="0"/>
                </a:lnTo>
                <a:lnTo>
                  <a:pt x="904024" y="904024"/>
                </a:lnTo>
                <a:lnTo>
                  <a:pt x="0" y="9040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057162">
            <a:off x="-2971560" y="-3968463"/>
            <a:ext cx="12463164" cy="14003556"/>
          </a:xfrm>
          <a:custGeom>
            <a:avLst/>
            <a:gdLst/>
            <a:ahLst/>
            <a:cxnLst/>
            <a:rect r="r" b="b" t="t" l="l"/>
            <a:pathLst>
              <a:path h="14003556" w="12463164">
                <a:moveTo>
                  <a:pt x="0" y="0"/>
                </a:moveTo>
                <a:lnTo>
                  <a:pt x="12463165" y="0"/>
                </a:lnTo>
                <a:lnTo>
                  <a:pt x="12463165" y="14003556"/>
                </a:lnTo>
                <a:lnTo>
                  <a:pt x="0" y="140035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72812" y="1842640"/>
            <a:ext cx="14090827" cy="1591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93"/>
              </a:lnSpc>
            </a:pPr>
            <a:r>
              <a:rPr lang="en-US" sz="11290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Software we will use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951550" y="919517"/>
            <a:ext cx="3009723" cy="338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16"/>
              </a:lnSpc>
            </a:pPr>
            <a:r>
              <a:rPr lang="en-US" b="true" sz="2400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CIXORG CREATIVES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078311" y="3938758"/>
            <a:ext cx="8696897" cy="3893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77240" indent="-388620" lvl="1">
              <a:lnSpc>
                <a:spcPts val="3888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Figma</a:t>
            </a:r>
          </a:p>
          <a:p>
            <a:pPr algn="just" marL="777240" indent="-388620" lvl="1">
              <a:lnSpc>
                <a:spcPts val="3888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React Js</a:t>
            </a:r>
          </a:p>
          <a:p>
            <a:pPr algn="just" marL="777240" indent="-388620" lvl="1">
              <a:lnSpc>
                <a:spcPts val="3888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Tailwind CSS</a:t>
            </a:r>
          </a:p>
          <a:p>
            <a:pPr algn="just" marL="777240" indent="-388620" lvl="1">
              <a:lnSpc>
                <a:spcPts val="3888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Motion Dev / Gsap</a:t>
            </a:r>
          </a:p>
          <a:p>
            <a:pPr algn="just" marL="777240" indent="-388620" lvl="1">
              <a:lnSpc>
                <a:spcPts val="3888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Mongo Db </a:t>
            </a:r>
          </a:p>
          <a:p>
            <a:pPr algn="just" marL="777240" indent="-388620" lvl="1">
              <a:lnSpc>
                <a:spcPts val="3888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Express</a:t>
            </a:r>
          </a:p>
          <a:p>
            <a:pPr algn="just" marL="777240" indent="-388620" lvl="1">
              <a:lnSpc>
                <a:spcPts val="3888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Node Js</a:t>
            </a:r>
          </a:p>
          <a:p>
            <a:pPr algn="just" marL="777240" indent="-388620" lvl="1">
              <a:lnSpc>
                <a:spcPts val="3888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Nodemailer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6463639" y="8692852"/>
            <a:ext cx="793472" cy="787812"/>
            <a:chOff x="0" y="0"/>
            <a:chExt cx="289003" cy="28694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89003" cy="286941"/>
            </a:xfrm>
            <a:custGeom>
              <a:avLst/>
              <a:gdLst/>
              <a:ahLst/>
              <a:cxnLst/>
              <a:rect r="r" b="b" t="t" l="l"/>
              <a:pathLst>
                <a:path h="286941" w="289003">
                  <a:moveTo>
                    <a:pt x="143471" y="0"/>
                  </a:moveTo>
                  <a:lnTo>
                    <a:pt x="145532" y="0"/>
                  </a:lnTo>
                  <a:cubicBezTo>
                    <a:pt x="183583" y="0"/>
                    <a:pt x="220075" y="15116"/>
                    <a:pt x="246981" y="42022"/>
                  </a:cubicBezTo>
                  <a:cubicBezTo>
                    <a:pt x="273887" y="68928"/>
                    <a:pt x="289003" y="105420"/>
                    <a:pt x="289003" y="143471"/>
                  </a:cubicBezTo>
                  <a:lnTo>
                    <a:pt x="289003" y="143471"/>
                  </a:lnTo>
                  <a:cubicBezTo>
                    <a:pt x="289003" y="181521"/>
                    <a:pt x="273887" y="218014"/>
                    <a:pt x="246981" y="244920"/>
                  </a:cubicBezTo>
                  <a:cubicBezTo>
                    <a:pt x="220075" y="271826"/>
                    <a:pt x="183583" y="286941"/>
                    <a:pt x="145532" y="286941"/>
                  </a:cubicBezTo>
                  <a:lnTo>
                    <a:pt x="143471" y="286941"/>
                  </a:lnTo>
                  <a:cubicBezTo>
                    <a:pt x="105420" y="286941"/>
                    <a:pt x="68928" y="271826"/>
                    <a:pt x="42022" y="244920"/>
                  </a:cubicBezTo>
                  <a:cubicBezTo>
                    <a:pt x="15116" y="218014"/>
                    <a:pt x="0" y="181521"/>
                    <a:pt x="0" y="143471"/>
                  </a:cubicBezTo>
                  <a:lnTo>
                    <a:pt x="0" y="143471"/>
                  </a:lnTo>
                  <a:cubicBezTo>
                    <a:pt x="0" y="105420"/>
                    <a:pt x="15116" y="68928"/>
                    <a:pt x="42022" y="42022"/>
                  </a:cubicBezTo>
                  <a:cubicBezTo>
                    <a:pt x="68928" y="15116"/>
                    <a:pt x="105420" y="0"/>
                    <a:pt x="14347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89003" cy="3250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-5400000">
            <a:off x="16735331" y="8904285"/>
            <a:ext cx="270061" cy="364947"/>
          </a:xfrm>
          <a:custGeom>
            <a:avLst/>
            <a:gdLst/>
            <a:ahLst/>
            <a:cxnLst/>
            <a:rect r="r" b="b" t="t" l="l"/>
            <a:pathLst>
              <a:path h="364947" w="270061">
                <a:moveTo>
                  <a:pt x="0" y="0"/>
                </a:moveTo>
                <a:lnTo>
                  <a:pt x="270061" y="0"/>
                </a:lnTo>
                <a:lnTo>
                  <a:pt x="270061" y="364947"/>
                </a:lnTo>
                <a:lnTo>
                  <a:pt x="0" y="3649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952500" y="627145"/>
            <a:ext cx="904024" cy="904024"/>
          </a:xfrm>
          <a:custGeom>
            <a:avLst/>
            <a:gdLst/>
            <a:ahLst/>
            <a:cxnLst/>
            <a:rect r="r" b="b" t="t" l="l"/>
            <a:pathLst>
              <a:path h="904024" w="904024">
                <a:moveTo>
                  <a:pt x="0" y="0"/>
                </a:moveTo>
                <a:lnTo>
                  <a:pt x="904024" y="0"/>
                </a:lnTo>
                <a:lnTo>
                  <a:pt x="904024" y="904024"/>
                </a:lnTo>
                <a:lnTo>
                  <a:pt x="0" y="9040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695488">
            <a:off x="10823442" y="-1019092"/>
            <a:ext cx="12463164" cy="14003556"/>
          </a:xfrm>
          <a:custGeom>
            <a:avLst/>
            <a:gdLst/>
            <a:ahLst/>
            <a:cxnLst/>
            <a:rect r="r" b="b" t="t" l="l"/>
            <a:pathLst>
              <a:path h="14003556" w="12463164">
                <a:moveTo>
                  <a:pt x="0" y="0"/>
                </a:moveTo>
                <a:lnTo>
                  <a:pt x="12463164" y="0"/>
                </a:lnTo>
                <a:lnTo>
                  <a:pt x="12463164" y="14003556"/>
                </a:lnTo>
                <a:lnTo>
                  <a:pt x="0" y="140035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465828" y="8470488"/>
            <a:ext cx="793472" cy="787812"/>
            <a:chOff x="0" y="0"/>
            <a:chExt cx="289003" cy="28694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89003" cy="286941"/>
            </a:xfrm>
            <a:custGeom>
              <a:avLst/>
              <a:gdLst/>
              <a:ahLst/>
              <a:cxnLst/>
              <a:rect r="r" b="b" t="t" l="l"/>
              <a:pathLst>
                <a:path h="286941" w="289003">
                  <a:moveTo>
                    <a:pt x="143471" y="0"/>
                  </a:moveTo>
                  <a:lnTo>
                    <a:pt x="145532" y="0"/>
                  </a:lnTo>
                  <a:cubicBezTo>
                    <a:pt x="183583" y="0"/>
                    <a:pt x="220075" y="15116"/>
                    <a:pt x="246981" y="42022"/>
                  </a:cubicBezTo>
                  <a:cubicBezTo>
                    <a:pt x="273887" y="68928"/>
                    <a:pt x="289003" y="105420"/>
                    <a:pt x="289003" y="143471"/>
                  </a:cubicBezTo>
                  <a:lnTo>
                    <a:pt x="289003" y="143471"/>
                  </a:lnTo>
                  <a:cubicBezTo>
                    <a:pt x="289003" y="181521"/>
                    <a:pt x="273887" y="218014"/>
                    <a:pt x="246981" y="244920"/>
                  </a:cubicBezTo>
                  <a:cubicBezTo>
                    <a:pt x="220075" y="271826"/>
                    <a:pt x="183583" y="286941"/>
                    <a:pt x="145532" y="286941"/>
                  </a:cubicBezTo>
                  <a:lnTo>
                    <a:pt x="143471" y="286941"/>
                  </a:lnTo>
                  <a:cubicBezTo>
                    <a:pt x="105420" y="286941"/>
                    <a:pt x="68928" y="271826"/>
                    <a:pt x="42022" y="244920"/>
                  </a:cubicBezTo>
                  <a:cubicBezTo>
                    <a:pt x="15116" y="218014"/>
                    <a:pt x="0" y="181521"/>
                    <a:pt x="0" y="143471"/>
                  </a:cubicBezTo>
                  <a:lnTo>
                    <a:pt x="0" y="143471"/>
                  </a:lnTo>
                  <a:cubicBezTo>
                    <a:pt x="0" y="105420"/>
                    <a:pt x="15116" y="68928"/>
                    <a:pt x="42022" y="42022"/>
                  </a:cubicBezTo>
                  <a:cubicBezTo>
                    <a:pt x="68928" y="15116"/>
                    <a:pt x="105420" y="0"/>
                    <a:pt x="14347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89003" cy="3250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5400000">
            <a:off x="16737520" y="8681921"/>
            <a:ext cx="270061" cy="364947"/>
          </a:xfrm>
          <a:custGeom>
            <a:avLst/>
            <a:gdLst/>
            <a:ahLst/>
            <a:cxnLst/>
            <a:rect r="r" b="b" t="t" l="l"/>
            <a:pathLst>
              <a:path h="364947" w="270061">
                <a:moveTo>
                  <a:pt x="0" y="0"/>
                </a:moveTo>
                <a:lnTo>
                  <a:pt x="270061" y="0"/>
                </a:lnTo>
                <a:lnTo>
                  <a:pt x="270061" y="364946"/>
                </a:lnTo>
                <a:lnTo>
                  <a:pt x="0" y="3649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7" id="7"/>
          <p:cNvSpPr txBox="true"/>
          <p:nvPr/>
        </p:nvSpPr>
        <p:spPr>
          <a:xfrm rot="0">
            <a:off x="1951550" y="919517"/>
            <a:ext cx="3009723" cy="338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16"/>
              </a:lnSpc>
            </a:pPr>
            <a:r>
              <a:rPr lang="en-US" b="true" sz="2400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CIXORG CREATIVES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952500" y="627145"/>
            <a:ext cx="904024" cy="904024"/>
          </a:xfrm>
          <a:custGeom>
            <a:avLst/>
            <a:gdLst/>
            <a:ahLst/>
            <a:cxnLst/>
            <a:rect r="r" b="b" t="t" l="l"/>
            <a:pathLst>
              <a:path h="904024" w="904024">
                <a:moveTo>
                  <a:pt x="0" y="0"/>
                </a:moveTo>
                <a:lnTo>
                  <a:pt x="904024" y="0"/>
                </a:lnTo>
                <a:lnTo>
                  <a:pt x="904024" y="904024"/>
                </a:lnTo>
                <a:lnTo>
                  <a:pt x="0" y="9040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456043" y="3245348"/>
            <a:ext cx="10998162" cy="1972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107"/>
              </a:lnSpc>
            </a:pPr>
            <a:r>
              <a:rPr lang="en-US" sz="13988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Timeline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56043" y="5672474"/>
            <a:ext cx="11028523" cy="1836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4932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Design Work -  3 to 4 days</a:t>
            </a:r>
          </a:p>
          <a:p>
            <a:pPr algn="l" marL="777240" indent="-388620" lvl="1">
              <a:lnSpc>
                <a:spcPts val="4932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Website Building - 9 to 10 days</a:t>
            </a:r>
          </a:p>
          <a:p>
            <a:pPr algn="l" marL="777240" indent="-388620" lvl="1">
              <a:lnSpc>
                <a:spcPts val="4932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Revision Work - 3 to 4 days (if required)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DAGdxRc_LJY</dc:identifier>
  <dcterms:modified xsi:type="dcterms:W3CDTF">2011-08-01T06:04:30Z</dcterms:modified>
  <cp:revision>1</cp:revision>
  <dc:title>Black and Blue Modern Startup Pitch Deck</dc:title>
</cp:coreProperties>
</file>

<file path=docProps/thumbnail.jpeg>
</file>